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91" r:id="rId3"/>
    <p:sldId id="29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66A2"/>
    <a:srgbClr val="9369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04" y="5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4FAE0-40FE-4C9A-87B1-8B5AFB11D8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BFE17E-E12A-48D8-BBA5-CA29DE607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A2E21-8F27-42F8-92D3-CFBAC697B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E0FF7-A382-44D4-AD83-85D74F34B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648F4-134E-4004-902C-A6E799D0D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006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F903B-251C-4848-BF6D-24021159A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3DF0B-41A6-41E7-A6C8-1A3B2F21F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118D7-9A1E-43F2-85EF-86E034FF5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2399F-3EB3-4571-A5D7-C04995611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9B27C-B83A-4ABE-BB3E-F583B8993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82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BF9D7-39AA-4044-972A-2A4C7F6CA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C1FF8E-F027-41CF-AAA0-219F5598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1D7FB-7EC6-4C97-BF77-E13E94686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52953-2172-428F-84A0-C1F1A822D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D52523-7EB8-4002-918A-15C02DC76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0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579FA-11F3-4560-A2BE-C2E849A54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8DDB4-B274-4C32-BD70-ADF6D5B01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7D06BD-B91C-41DC-BF5C-F22F6DF576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7DD61-856F-4926-8512-98D1A48C9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9261A5-3502-4755-9499-6B440A57C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DEF83-929F-41FF-8EEA-50B826571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95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CCB83-DC26-4E99-868A-476A1517B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1A9212-471D-4F07-87E8-C529B9541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969108-8D82-403B-AB81-CE06CC9F2F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7E0E2A-CD3A-4B06-8DE7-1AEDF80F8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944F70-F2DB-4983-A3E9-E300E7BBD2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50220-209A-47F4-96A7-A52EFFB8C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C70335-2770-4042-9C57-EB90652C6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B45A91-6C6B-4B13-B611-3755E0053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388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07EF2-88E1-446A-B9CB-1F6FBB4E2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FB4D98-C794-41FC-B26D-F6B208BE0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ABBCF5-2132-4F4F-A39E-88F0958FC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B64F2B-A560-45CC-A589-5E8164B26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284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AD9D26-69EA-4E87-AF3A-1956C1E61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055CD7-BE4F-41DC-BD38-0780323EF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ABD8A7-D307-46A6-8160-BA3B2606E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084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96C2B-F7BD-4C36-B079-7BAB16641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2DDB5-2E55-42E7-8DF4-16057327C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314F7-0AE1-48EF-8D0A-EDF7506952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609261-1E71-4DD9-A29D-98120D4F3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8BA03E-E955-4820-B123-E4D0F1BE8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CC48FE-B981-46E3-8D95-52BEB73A7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668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983F5-0BBE-4DE3-AC5D-882EEDEA0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16FBAD-89A6-4B03-8CD4-8415D62A62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17B89-43E9-40C8-9127-16C49865D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DE483-3A4D-4BAA-A086-7905CBB2E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7A27B9-796D-46E8-A0D1-3A2F3D344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C98C6D-0F0E-48E7-BB62-5AC5BF5F0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03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91519-CFBB-479E-B780-B72897C7B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FCF442-8C3C-42C5-B648-9307D21638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7357A-84A1-476A-B7D2-2F5E5D993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ADC42-4F58-425B-AF0C-0CBA826A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F6B99-DF91-4F71-9E26-8FC12CA8B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95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3D2569-ECC7-4D2A-9456-5B5C662A67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1AE221-63DD-443B-AA2B-24A5E87F22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07283-E341-42B2-9262-C18E6D7B5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109CE-E871-476C-B30D-194FFF4FB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1C1CF1-4B81-428A-A29A-5C727A634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11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34924D-6193-412B-960B-88106A1FC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48574F-343C-406E-89D6-DE840311C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0DF23-0D72-4409-AAE7-6637F1F851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63DC5-3154-490E-BEF2-66E1DA30142C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A5B2B-39DF-45F7-8F2C-6B7B50C4F7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CE1D8-B7AA-4340-98D3-5B7E9926F1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888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1A84-68EF-4F8B-9CC9-1CFA80052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463" y="182544"/>
            <a:ext cx="11038669" cy="644033"/>
          </a:xfrm>
        </p:spPr>
        <p:txBody>
          <a:bodyPr/>
          <a:lstStyle/>
          <a:p>
            <a:r>
              <a:rPr lang="en-US" sz="2800" b="1" dirty="0">
                <a:latin typeface="Garamond" panose="02020404030301010803" pitchFamily="18" charset="0"/>
                <a:ea typeface="+mn-ea"/>
                <a:cs typeface="+mn-cs"/>
              </a:rPr>
              <a:t>Enterprise Application Integration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6F16D7A-A7BD-4602-8F39-86A7D13C51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34007" y="957358"/>
            <a:ext cx="6054671" cy="576869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F947E16-B4FC-4F7E-A23D-3DAA523E826B}"/>
              </a:ext>
            </a:extLst>
          </p:cNvPr>
          <p:cNvSpPr/>
          <p:nvPr/>
        </p:nvSpPr>
        <p:spPr>
          <a:xfrm>
            <a:off x="9332103" y="4677613"/>
            <a:ext cx="604434" cy="165315"/>
          </a:xfrm>
          <a:prstGeom prst="rect">
            <a:avLst/>
          </a:prstGeom>
          <a:solidFill>
            <a:srgbClr val="8066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/>
              <a:t>BizTalk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421291-2CB7-4555-B9A9-34130AD49E40}"/>
              </a:ext>
            </a:extLst>
          </p:cNvPr>
          <p:cNvCxnSpPr/>
          <p:nvPr/>
        </p:nvCxnSpPr>
        <p:spPr>
          <a:xfrm>
            <a:off x="325464" y="826577"/>
            <a:ext cx="11763214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E790E692-C668-456E-BE63-930BC9FFF5D2}"/>
              </a:ext>
            </a:extLst>
          </p:cNvPr>
          <p:cNvSpPr/>
          <p:nvPr/>
        </p:nvSpPr>
        <p:spPr>
          <a:xfrm>
            <a:off x="325463" y="957358"/>
            <a:ext cx="5615553" cy="576869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dirty="0"/>
          </a:p>
          <a:p>
            <a:r>
              <a:rPr lang="en-US" dirty="0"/>
              <a:t>EAI solutions provide an integrated approach to connecting the different components of IT infrastructure- people, applications, platforms and databases to enable secure, intra and inter enterprise collaboration.</a:t>
            </a:r>
          </a:p>
          <a:p>
            <a:endParaRPr lang="en-US" dirty="0"/>
          </a:p>
          <a:p>
            <a:r>
              <a:rPr lang="en-US" b="1" dirty="0"/>
              <a:t>Origin of EAI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Interoperability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Data integration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Robustness, Stability, and Scalability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616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A7B72-AD89-45EC-9FDD-59EBB5D14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464" y="306362"/>
            <a:ext cx="11028336" cy="394292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Garamond" panose="02020404030301010803" pitchFamily="18" charset="0"/>
                <a:ea typeface="+mn-ea"/>
                <a:cs typeface="+mn-cs"/>
              </a:rPr>
              <a:t>Enterprise Application Integration Requirement &amp; Goal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B597357-E892-45F3-B2FD-B8B05F97713C}"/>
              </a:ext>
            </a:extLst>
          </p:cNvPr>
          <p:cNvCxnSpPr/>
          <p:nvPr/>
        </p:nvCxnSpPr>
        <p:spPr>
          <a:xfrm>
            <a:off x="325464" y="826577"/>
            <a:ext cx="11763214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C088B041-3508-413D-A5D8-872DE46228FA}"/>
              </a:ext>
            </a:extLst>
          </p:cNvPr>
          <p:cNvSpPr/>
          <p:nvPr/>
        </p:nvSpPr>
        <p:spPr>
          <a:xfrm>
            <a:off x="325464" y="3775130"/>
            <a:ext cx="3363133" cy="185593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/>
              <a:t>Application Integration Options: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File Transfer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Shared Database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Remote Procedure Invocation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Messaging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F9281B-F2BA-46F1-B471-CC3C8010F63A}"/>
              </a:ext>
            </a:extLst>
          </p:cNvPr>
          <p:cNvSpPr/>
          <p:nvPr/>
        </p:nvSpPr>
        <p:spPr>
          <a:xfrm>
            <a:off x="325464" y="1078425"/>
            <a:ext cx="3363133" cy="239707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/>
              <a:t>Application Integration Criteria: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Application Coupling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Integration simplicity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Integration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 Format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 timeline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 or functionality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F84988-E088-4414-ACCE-F7C200F14016}"/>
              </a:ext>
            </a:extLst>
          </p:cNvPr>
          <p:cNvSpPr/>
          <p:nvPr/>
        </p:nvSpPr>
        <p:spPr>
          <a:xfrm>
            <a:off x="4649477" y="1078424"/>
            <a:ext cx="6704323" cy="455263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/>
              <a:t>Goal of EAI: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The seamless integration of business processes for the purposes of conducting business electronically.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The sharing and/or exchange of data between systems for the purpose of providing a unified interface.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improve the efficiency and effectiveness of business processes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create new business processes by connecting existing information systems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implement mergers and acquisitions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save the investment in existing systems</a:t>
            </a:r>
          </a:p>
        </p:txBody>
      </p:sp>
    </p:spTree>
    <p:extLst>
      <p:ext uri="{BB962C8B-B14F-4D97-AF65-F5344CB8AC3E}">
        <p14:creationId xmlns:p14="http://schemas.microsoft.com/office/powerpoint/2010/main" val="3646739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1CC37-7F3E-4E93-B707-693612F14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464" y="175646"/>
            <a:ext cx="10515600" cy="650931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Garamond" panose="02020404030301010803" pitchFamily="18" charset="0"/>
                <a:ea typeface="+mn-ea"/>
                <a:cs typeface="+mn-cs"/>
              </a:rPr>
              <a:t>Enterprise Application Integration Architecture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86AFA4E-2A9E-45A3-ADD9-9B298F753FB0}"/>
              </a:ext>
            </a:extLst>
          </p:cNvPr>
          <p:cNvCxnSpPr/>
          <p:nvPr/>
        </p:nvCxnSpPr>
        <p:spPr>
          <a:xfrm>
            <a:off x="325464" y="826577"/>
            <a:ext cx="11763214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058F82C-8066-4A01-8E25-0686F6049398}"/>
              </a:ext>
            </a:extLst>
          </p:cNvPr>
          <p:cNvSpPr/>
          <p:nvPr/>
        </p:nvSpPr>
        <p:spPr>
          <a:xfrm>
            <a:off x="325464" y="973217"/>
            <a:ext cx="2851689" cy="185593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Layers of EAI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Communications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Routing and brokering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Business Intelligence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8484ED03-877B-4D37-A0DD-AF965A2ED0C3}"/>
              </a:ext>
            </a:extLst>
          </p:cNvPr>
          <p:cNvSpPr txBox="1">
            <a:spLocks/>
          </p:cNvSpPr>
          <p:nvPr/>
        </p:nvSpPr>
        <p:spPr>
          <a:xfrm>
            <a:off x="3833219" y="973217"/>
            <a:ext cx="4360217" cy="185593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/>
              <a:t>Types of EAI</a:t>
            </a:r>
          </a:p>
          <a:p>
            <a:r>
              <a:rPr lang="en-US" sz="1800" dirty="0"/>
              <a:t>Data level</a:t>
            </a:r>
          </a:p>
          <a:p>
            <a:r>
              <a:rPr lang="en-US" sz="1800" dirty="0"/>
              <a:t>Business Model level</a:t>
            </a:r>
          </a:p>
          <a:p>
            <a:pPr marL="457200" lvl="1" indent="0">
              <a:buNone/>
            </a:pPr>
            <a:r>
              <a:rPr lang="en-US" sz="1800" dirty="0"/>
              <a:t>a. Application program interface level</a:t>
            </a:r>
          </a:p>
          <a:p>
            <a:pPr marL="457200" lvl="1" indent="0">
              <a:buNone/>
            </a:pPr>
            <a:r>
              <a:rPr lang="en-US" sz="1800" dirty="0"/>
              <a:t>b. Method level</a:t>
            </a:r>
          </a:p>
          <a:p>
            <a:pPr marL="457200" lvl="1" indent="0">
              <a:buNone/>
            </a:pPr>
            <a:r>
              <a:rPr lang="en-US" sz="1800" dirty="0"/>
              <a:t>c. User interface level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6A89290-9180-41B9-83C1-A630186C9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7868" y="973217"/>
            <a:ext cx="2762573" cy="185593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>
              <a:buNone/>
            </a:pPr>
            <a:r>
              <a:rPr lang="en-US" sz="1800" b="1" dirty="0"/>
              <a:t>EAI Software Typology</a:t>
            </a:r>
          </a:p>
          <a:p>
            <a:pPr marL="285750" indent="-285750"/>
            <a:r>
              <a:rPr lang="en-US" sz="1800" dirty="0"/>
              <a:t>Point-to-point topology</a:t>
            </a:r>
          </a:p>
          <a:p>
            <a:pPr marL="285750" indent="-285750"/>
            <a:r>
              <a:rPr lang="en-US" sz="1800" dirty="0"/>
              <a:t>Hub/ star topology</a:t>
            </a:r>
          </a:p>
          <a:p>
            <a:pPr marL="285750" indent="-285750"/>
            <a:r>
              <a:rPr lang="en-US" sz="1800" dirty="0"/>
              <a:t>Bus topology (ESB)</a:t>
            </a: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A754A362-B0B5-479C-8F32-CA2977C6C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293" y="3146156"/>
            <a:ext cx="10828148" cy="285538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46553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1538</TotalTime>
  <Words>196</Words>
  <Application>Microsoft Office PowerPoint</Application>
  <PresentationFormat>Widescreen</PresentationFormat>
  <Paragraphs>44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Garamond</vt:lpstr>
      <vt:lpstr>Office Theme</vt:lpstr>
      <vt:lpstr>Enterprise Application Integration</vt:lpstr>
      <vt:lpstr>Enterprise Application Integration Requirement &amp; Goal</vt:lpstr>
      <vt:lpstr>Enterprise Application Integration Architecture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Integration Summery</dc:title>
  <dc:creator>Vinay Kumar</dc:creator>
  <cp:lastModifiedBy>Vinay Kumar</cp:lastModifiedBy>
  <cp:revision>165</cp:revision>
  <dcterms:created xsi:type="dcterms:W3CDTF">2018-05-29T09:56:10Z</dcterms:created>
  <dcterms:modified xsi:type="dcterms:W3CDTF">2018-11-15T05:51:58Z</dcterms:modified>
</cp:coreProperties>
</file>